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5D95-638F-450A-8AEB-D9B46495C8AD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44A53-7A7F-47BB-B7D9-16E5F2EA3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429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5D95-638F-450A-8AEB-D9B46495C8AD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44A53-7A7F-47BB-B7D9-16E5F2EA3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196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5D95-638F-450A-8AEB-D9B46495C8AD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44A53-7A7F-47BB-B7D9-16E5F2EA3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051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5D95-638F-450A-8AEB-D9B46495C8AD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44A53-7A7F-47BB-B7D9-16E5F2EA3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243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5D95-638F-450A-8AEB-D9B46495C8AD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44A53-7A7F-47BB-B7D9-16E5F2EA3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776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5D95-638F-450A-8AEB-D9B46495C8AD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44A53-7A7F-47BB-B7D9-16E5F2EA3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111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5D95-638F-450A-8AEB-D9B46495C8AD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44A53-7A7F-47BB-B7D9-16E5F2EA3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871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5D95-638F-450A-8AEB-D9B46495C8AD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44A53-7A7F-47BB-B7D9-16E5F2EA3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568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5D95-638F-450A-8AEB-D9B46495C8AD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44A53-7A7F-47BB-B7D9-16E5F2EA3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119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5D95-638F-450A-8AEB-D9B46495C8AD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44A53-7A7F-47BB-B7D9-16E5F2EA3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166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5D95-638F-450A-8AEB-D9B46495C8AD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44A53-7A7F-47BB-B7D9-16E5F2EA3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3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65D95-638F-450A-8AEB-D9B46495C8AD}" type="datetimeFigureOut">
              <a:rPr lang="en-US" smtClean="0"/>
              <a:t>10/1/2014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44A53-7A7F-47BB-B7D9-16E5F2EA3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480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5943" y="359229"/>
            <a:ext cx="1178922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Lisez la page 17 dans le livre et choisissez vrai ou faux: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fr-FR" sz="4000" dirty="0" smtClean="0">
                <a:latin typeface="Dimbo" panose="020B0603010101010101" pitchFamily="34" charset="0"/>
              </a:rPr>
              <a:t>La famille est importante au Sénégal</a:t>
            </a: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fr-FR" sz="4000" dirty="0" smtClean="0">
                <a:latin typeface="Dimbo" panose="020B0603010101010101" pitchFamily="34" charset="0"/>
              </a:rPr>
              <a:t>La langue officiel de Sénégal est anglais.</a:t>
            </a: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fr-FR" sz="4000" dirty="0" smtClean="0">
                <a:latin typeface="Dimbo" panose="020B0603010101010101" pitchFamily="34" charset="0"/>
              </a:rPr>
              <a:t>Entre amis, on parle français.</a:t>
            </a: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fr-FR" sz="4000" dirty="0" smtClean="0">
                <a:latin typeface="Dimbo" panose="020B0603010101010101" pitchFamily="34" charset="0"/>
              </a:rPr>
              <a:t>À l’école, les professeurs parlent français.</a:t>
            </a: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fr-FR" sz="4000" dirty="0" smtClean="0">
                <a:latin typeface="Dimbo" panose="020B0603010101010101" pitchFamily="34" charset="0"/>
              </a:rPr>
              <a:t>L’arabe est important pour la religion au Sénégal.</a:t>
            </a:r>
            <a:endParaRPr lang="fr-FR" sz="40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6998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Dimbo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2014-10-01T11:47:38Z</dcterms:created>
  <dcterms:modified xsi:type="dcterms:W3CDTF">2014-10-01T11:48:23Z</dcterms:modified>
</cp:coreProperties>
</file>